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C5EE"/>
    <a:srgbClr val="E75629"/>
    <a:srgbClr val="FFFFFF"/>
    <a:srgbClr val="821082"/>
    <a:srgbClr val="BF17BF"/>
    <a:srgbClr val="A44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4AD5D-2414-BBA4-2039-A6917B04F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151B616-1822-D9DC-E58B-A7B77E5846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605E7D-2F68-BDFE-7220-D221D9743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E8C6-A9F8-4333-B86E-7CF8B13DF98D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07FF8E-65E4-CF3E-D898-EB8853347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18F153-904B-90B2-8A1D-A5620E003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A242E-553F-4297-83FA-F50F2D5D3C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52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D02AE8-7621-328C-0FAE-AD806292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8677497-4795-3850-E9CB-46BAC65BB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180F85-4AB9-FD09-304F-3C40364F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E8C6-A9F8-4333-B86E-7CF8B13DF98D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780343-8864-8487-CB9E-48AE8AC24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512FC3-8DB1-B242-6226-94FB8822D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A242E-553F-4297-83FA-F50F2D5D3C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877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FF1554A-C574-6999-15A3-B1BAD3E26E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9A751B-DDFB-E881-178A-DE69B7C27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7D49D5-0A00-0BC8-E195-2BD57EFB0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E8C6-A9F8-4333-B86E-7CF8B13DF98D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E1F02C-ADEF-B572-B1CD-7F065DC9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243AE2-02AB-01CD-1A0B-813D8E442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A242E-553F-4297-83FA-F50F2D5D3C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451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5F3C99-F061-C759-5688-C6FA6BD69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E67710-864A-1A1B-D593-7BFAFD96F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7076E2-DB8F-81BF-C3FA-530F2582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E8C6-A9F8-4333-B86E-7CF8B13DF98D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6A24C1-7D63-4C85-2313-F7A958E7A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D9A4BE-8B4B-EEEA-DD58-AF0E013C2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A242E-553F-4297-83FA-F50F2D5D3C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179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A6BB10-2763-FCB5-98BE-DF8838CA4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32F2863-8CE2-D059-4872-43DB38EBB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0870C5-E70D-0393-9665-C346B70A9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E8C6-A9F8-4333-B86E-7CF8B13DF98D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CB1EFD-62C4-F9ED-6296-FD43F1CB5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47F0D4-BC63-7294-36CF-3B16D8B0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A242E-553F-4297-83FA-F50F2D5D3C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55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AB00ED-9807-B668-A0B0-BAE240358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68FF74-2AA7-C8E4-CF03-B7CE8FA25E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DD271F1-B0E1-8A53-8DAD-389628179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8F59545-9FEE-B3EE-4AB1-793BF4B89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E8C6-A9F8-4333-B86E-7CF8B13DF98D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E394799-7B33-3A1E-6E8E-B668ED246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8DD8930-F325-0759-A5E1-D7B7F7D46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A242E-553F-4297-83FA-F50F2D5D3C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631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65CD7-85A1-82D8-11CA-2142CC8DB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1BAB3A-3C89-D3E1-E67B-D1CF9FE05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F2BB73E-9561-2B8C-CECD-CB5BF1B48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E850D45-F459-FC86-DC7D-4224977D11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306BEBB-4EC8-7BCF-FB71-2F437CE5F0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5DD5700-6432-4DCC-DDD3-2373279B4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E8C6-A9F8-4333-B86E-7CF8B13DF98D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CA3069D-5027-01BE-ECE6-0F6841D1F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94AF687-74C0-6201-7882-9FED177E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A242E-553F-4297-83FA-F50F2D5D3C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41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3853F6-7E44-B423-F2C2-401E5CA6B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4D53819-2C9D-83E7-9209-260C66758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E8C6-A9F8-4333-B86E-7CF8B13DF98D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9B6848-32DB-6760-257C-FACB97928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C335F14-176F-40E1-84E9-AA870F570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A242E-553F-4297-83FA-F50F2D5D3C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630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E66DC51-2648-B8DD-441B-C7E5E951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E8C6-A9F8-4333-B86E-7CF8B13DF98D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23D0DE9-680E-FBE8-F165-1496247BD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4A5B20D-59D6-2812-744F-7AFA0EA3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A242E-553F-4297-83FA-F50F2D5D3C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619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F967A-2928-48D2-055A-3DC9C5EE7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0A4B34-5BFB-9DDD-4741-E53ADA5DA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0ABC38A-9C34-84F2-43F3-14942D108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ECF454C-00B4-A617-FCC5-06B7AB4CC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E8C6-A9F8-4333-B86E-7CF8B13DF98D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FA17C1-DA74-138C-B5B4-D2C455289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197B8FF-65C9-C9E4-E0B2-1BD8C8FE6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A242E-553F-4297-83FA-F50F2D5D3C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77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6692BB-394C-BE11-58BA-EF3557DE4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E1BD7DE-1377-A11A-CADD-A727571008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1D4796D-581E-2666-83AB-4A50BD96F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7DB5A6-D27F-A776-942D-8274870B9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E8C6-A9F8-4333-B86E-7CF8B13DF98D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CA194A-26FA-7561-DE38-BC353B4D3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1D9F826-621B-9A41-7F21-94E737ACD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A242E-553F-4297-83FA-F50F2D5D3C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849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AA9C68B-C4AC-6E80-226C-A3A90A1CB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B20921-8ABF-D48C-C01F-C4C0E5227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1640B7-6CF1-801B-7229-8B56764E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BE8C6-A9F8-4333-B86E-7CF8B13DF98D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E65C41-80F8-0A26-FAAC-B3912D454B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2AE18E-8328-1BA7-A07E-C8F66B80B5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A242E-553F-4297-83FA-F50F2D5D3C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424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ssdiagramm: Alternativer Prozess 4">
            <a:extLst>
              <a:ext uri="{FF2B5EF4-FFF2-40B4-BE49-F238E27FC236}">
                <a16:creationId xmlns:a16="http://schemas.microsoft.com/office/drawing/2014/main" id="{C8AC5105-4B40-E76F-47ED-8FB364C017F9}"/>
              </a:ext>
            </a:extLst>
          </p:cNvPr>
          <p:cNvSpPr/>
          <p:nvPr/>
        </p:nvSpPr>
        <p:spPr>
          <a:xfrm>
            <a:off x="5439033" y="4897884"/>
            <a:ext cx="914400" cy="905069"/>
          </a:xfrm>
          <a:prstGeom prst="flowChartAlternateProcess">
            <a:avLst/>
          </a:prstGeom>
          <a:solidFill>
            <a:srgbClr val="92D050"/>
          </a:solidFill>
          <a:ln>
            <a:solidFill>
              <a:srgbClr val="BF17B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1263EB8-6B15-B218-372B-0763737A5435}"/>
              </a:ext>
            </a:extLst>
          </p:cNvPr>
          <p:cNvSpPr txBox="1"/>
          <p:nvPr/>
        </p:nvSpPr>
        <p:spPr>
          <a:xfrm>
            <a:off x="5574867" y="4814595"/>
            <a:ext cx="675185" cy="1015663"/>
          </a:xfrm>
          <a:prstGeom prst="rect">
            <a:avLst/>
          </a:prstGeom>
          <a:noFill/>
          <a:ln>
            <a:solidFill>
              <a:srgbClr val="FFFFFF">
                <a:alpha val="0"/>
              </a:srgbClr>
            </a:solidFill>
          </a:ln>
        </p:spPr>
        <p:txBody>
          <a:bodyPr wrap="none" rtlCol="0">
            <a:spAutoFit/>
          </a:bodyPr>
          <a:lstStyle/>
          <a:p>
            <a:r>
              <a:rPr lang="de-DE" sz="60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4195311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Mark Erndt</dc:creator>
  <cp:lastModifiedBy>Mark Erndt</cp:lastModifiedBy>
  <cp:revision>1</cp:revision>
  <dcterms:created xsi:type="dcterms:W3CDTF">2023-09-14T11:45:07Z</dcterms:created>
  <dcterms:modified xsi:type="dcterms:W3CDTF">2023-09-14T11:45:13Z</dcterms:modified>
</cp:coreProperties>
</file>